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media1.mp4" ContentType="video/unknown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media2.mp4" ContentType="video/unknown"/>
  <Override PartName="/ppt/media/media3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ir una cita aquí”"/>
          <p:cNvSpPr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95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40" name="Nivel de texto 1…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Áquina…"/>
          <p:cNvSpPr/>
          <p:nvPr>
            <p:ph type="ctrTitle"/>
          </p:nvPr>
        </p:nvSpPr>
        <p:spPr>
          <a:xfrm>
            <a:off x="410964" y="1305049"/>
            <a:ext cx="12182872" cy="4730503"/>
          </a:xfrm>
          <a:prstGeom prst="rect">
            <a:avLst/>
          </a:prstGeom>
        </p:spPr>
        <p:txBody>
          <a:bodyPr/>
          <a:lstStyle/>
          <a:p>
            <a:pPr defTabSz="432308">
              <a:defRPr sz="10656"/>
            </a:pPr>
            <a:r>
              <a:t>MÁquina</a:t>
            </a:r>
          </a:p>
          <a:p>
            <a:pPr defTabSz="432308">
              <a:defRPr sz="10656"/>
            </a:pPr>
            <a:r>
              <a:t>de</a:t>
            </a:r>
          </a:p>
          <a:p>
            <a:pPr defTabSz="432308">
              <a:defRPr sz="10656"/>
            </a:pPr>
            <a:r>
              <a:t>Chicles</a:t>
            </a:r>
          </a:p>
        </p:txBody>
      </p:sp>
      <p:sp>
        <p:nvSpPr>
          <p:cNvPr id="120" name="Sergio Pérez Peló…"/>
          <p:cNvSpPr/>
          <p:nvPr>
            <p:ph type="subTitle" sz="quarter" idx="1"/>
          </p:nvPr>
        </p:nvSpPr>
        <p:spPr>
          <a:xfrm>
            <a:off x="1113234" y="7378700"/>
            <a:ext cx="6786166" cy="1295400"/>
          </a:xfrm>
          <a:prstGeom prst="rect">
            <a:avLst/>
          </a:prstGeom>
        </p:spPr>
        <p:txBody>
          <a:bodyPr/>
          <a:lstStyle/>
          <a:p>
            <a:pPr algn="l"/>
            <a:r>
              <a:t>Sergio Pérez Peló</a:t>
            </a:r>
          </a:p>
          <a:p>
            <a:pPr algn="l"/>
            <a:r>
              <a:t>Enrique García Galán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VID-20170421-WA0009.mp4" descr="VID-20170421-WA000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167467" y="0"/>
            <a:ext cx="1733973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7000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 2017-04-23 21:11:13.jpg" descr="IMAGE 2017-04-23 21:11:13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207" r="0" b="3030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8" name="IMAGE 2017-04-23 21:10:12.jpg" descr="IMAGE 2017-04-23 21:10:12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568" r="0" b="15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9" name="IMAGE 2017-04-23 21:10:16.jpg" descr="IMAGE 2017-04-23 21:10:16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34106" t="69" r="28554" b="6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2017-04-23 21:11:52.jpg" descr="IMAGE 2017-04-23 21:11:5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2757" r="0" b="22757"/>
          <a:stretch>
            <a:fillRect/>
          </a:stretch>
        </p:blipFill>
        <p:spPr>
          <a:xfrm>
            <a:off x="535582" y="5029200"/>
            <a:ext cx="5803901" cy="4216400"/>
          </a:xfrm>
          <a:prstGeom prst="rect">
            <a:avLst/>
          </a:prstGeom>
        </p:spPr>
      </p:pic>
      <p:pic>
        <p:nvPicPr>
          <p:cNvPr id="152" name="IMAGE 2017-04-23 21:11:29.jpg" descr="IMAGE 2017-04-23 21:11:29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461" t="12439" r="461" b="33577"/>
          <a:stretch>
            <a:fillRect/>
          </a:stretch>
        </p:blipFill>
        <p:spPr>
          <a:xfrm>
            <a:off x="534193" y="508000"/>
            <a:ext cx="5803901" cy="4216400"/>
          </a:xfrm>
          <a:prstGeom prst="rect">
            <a:avLst/>
          </a:prstGeom>
        </p:spPr>
      </p:pic>
      <p:pic>
        <p:nvPicPr>
          <p:cNvPr id="153" name="IMAGE 2017-04-23 21:12:51.jpg" descr="IMAGE 2017-04-23 21:12:51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18525" t="18823" r="18525" b="10152"/>
          <a:stretch>
            <a:fillRect/>
          </a:stretch>
        </p:blipFill>
        <p:spPr>
          <a:xfrm>
            <a:off x="6658967" y="508000"/>
            <a:ext cx="5808231" cy="8737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gramació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ervidor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Servidor</a:t>
            </a:r>
          </a:p>
        </p:txBody>
      </p:sp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09" y="4248495"/>
            <a:ext cx="6042982" cy="3263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1601" y="4470238"/>
            <a:ext cx="4121398" cy="2819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nexión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Conexión</a:t>
            </a:r>
          </a:p>
          <a:p>
            <a:pPr/>
            <a:r>
              <a:t>Arduino-Raspberry</a:t>
            </a:r>
          </a:p>
        </p:txBody>
      </p:sp>
      <p:pic>
        <p:nvPicPr>
          <p:cNvPr id="162" name="Captura de pantalla 2017-04-23 a las 21.21.03.png" descr="Captura de pantalla 2017-04-23 a las 21.21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570" y="3132902"/>
            <a:ext cx="12395660" cy="549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51288" y="2985878"/>
            <a:ext cx="4526742" cy="1916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ódigo Arduino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Código Arduino</a:t>
            </a:r>
          </a:p>
        </p:txBody>
      </p:sp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845" y="3956990"/>
            <a:ext cx="5652310" cy="384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Captura de pantalla 2017-04-23 a las 22.34.06.png" descr="Captura de pantalla 2017-04-23 a las 22.34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1107" y="2661742"/>
            <a:ext cx="4282386" cy="6436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oblema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antalla LCD + I2C…"/>
          <p:cNvSpPr/>
          <p:nvPr>
            <p:ph type="body" idx="1"/>
          </p:nvPr>
        </p:nvSpPr>
        <p:spPr>
          <a:xfrm>
            <a:off x="355600" y="723899"/>
            <a:ext cx="12293600" cy="8305801"/>
          </a:xfrm>
          <a:prstGeom prst="rect">
            <a:avLst/>
          </a:prstGeom>
        </p:spPr>
        <p:txBody>
          <a:bodyPr/>
          <a:lstStyle/>
          <a:p>
            <a:pPr/>
            <a:r>
              <a:t>Pantalla LCD + I2C</a:t>
            </a:r>
          </a:p>
          <a:p>
            <a:pPr/>
            <a:r>
              <a:t>El teclado</a:t>
            </a:r>
          </a:p>
          <a:p>
            <a:pPr/>
            <a:r>
              <a:t>Impresión</a:t>
            </a:r>
          </a:p>
          <a:p>
            <a:pPr/>
            <a:r>
              <a:t>Errores en el diseño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VID-20170421-WA0005.mp4" descr="VID-20170421-WA000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170640" y="-32468"/>
            <a:ext cx="17346080" cy="9818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0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2017-04-23 20:22:33.jpg" descr="IMAGE 2017-04-23 20:22: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471" y="-3723461"/>
            <a:ext cx="13033742" cy="17378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sibles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Posibles </a:t>
            </a:r>
          </a:p>
          <a:p>
            <a:pPr/>
            <a:r>
              <a:t>Mejoras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397" y="686325"/>
            <a:ext cx="4072403" cy="4535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0674" y="1035966"/>
            <a:ext cx="5994148" cy="3836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0570" y="5997596"/>
            <a:ext cx="5419330" cy="304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owTim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o"/>
          <p:cNvSpPr/>
          <p:nvPr/>
        </p:nvSpPr>
        <p:spPr>
          <a:xfrm>
            <a:off x="4816061" y="5481429"/>
            <a:ext cx="1140768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184" name="2017-04-23 09.32.02.mp4" descr="2017-04-23 09.32.0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-1"/>
            <a:ext cx="54864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066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rigene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Origenes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2353" y="962211"/>
            <a:ext cx="5774008" cy="2812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366" y="1020320"/>
            <a:ext cx="5774007" cy="7712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2696" y="4411105"/>
            <a:ext cx="4293322" cy="429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mponentes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Componentes</a:t>
            </a:r>
          </a:p>
          <a:p>
            <a:pPr/>
            <a:r>
              <a:t>Y</a:t>
            </a:r>
          </a:p>
          <a:p>
            <a:pPr/>
            <a:r>
              <a:t>Conexiones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arduino-uno-smd-r3.jpg" descr="arduino-uno-smd-r3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671" r="0" b="13671"/>
          <a:stretch>
            <a:fillRect/>
          </a:stretch>
        </p:blipFill>
        <p:spPr>
          <a:xfrm>
            <a:off x="540121" y="5029200"/>
            <a:ext cx="5803158" cy="4216400"/>
          </a:xfrm>
          <a:prstGeom prst="rect">
            <a:avLst/>
          </a:prstGeom>
        </p:spPr>
      </p:pic>
      <p:pic>
        <p:nvPicPr>
          <p:cNvPr id="133" name="raspberry-pi-3-modelo-b.jpg" descr="raspberry-pi-3-modelo-b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3539" r="0" b="13539"/>
          <a:stretch>
            <a:fillRect/>
          </a:stretch>
        </p:blipFill>
        <p:spPr>
          <a:xfrm>
            <a:off x="550634" y="508000"/>
            <a:ext cx="5782132" cy="4216400"/>
          </a:xfrm>
          <a:prstGeom prst="rect">
            <a:avLst/>
          </a:prstGeom>
        </p:spPr>
      </p:pic>
      <p:pic>
        <p:nvPicPr>
          <p:cNvPr id="134" name="pruebas.png" descr="pruebas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57" t="14826" r="57" b="14826"/>
          <a:stretch>
            <a:fillRect/>
          </a:stretch>
        </p:blipFill>
        <p:spPr>
          <a:xfrm>
            <a:off x="6527800" y="508000"/>
            <a:ext cx="5808231" cy="8737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2017-04-23 20:35:21.jpg" descr="IMAGE 2017-04-23 20:35:2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411317" y="5480457"/>
            <a:ext cx="6290977" cy="3313724"/>
          </a:xfrm>
          <a:prstGeom prst="rect">
            <a:avLst/>
          </a:prstGeom>
        </p:spPr>
      </p:pic>
      <p:pic>
        <p:nvPicPr>
          <p:cNvPr id="137" name="IMAGE 2017-04-23 20:35:17.jpg" descr="IMAGE 2017-04-23 20:35:17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977752" y="508000"/>
            <a:ext cx="5158029" cy="4728193"/>
          </a:xfrm>
          <a:prstGeom prst="rect">
            <a:avLst/>
          </a:prstGeom>
        </p:spPr>
      </p:pic>
      <p:pic>
        <p:nvPicPr>
          <p:cNvPr id="138" name="IMAGE 2017-04-23 20:35:26.jpg" descr="IMAGE 2017-04-23 20:35:26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855208" y="508000"/>
            <a:ext cx="5172949" cy="8737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roceso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</a:t>
            </a:r>
          </a:p>
          <a:p>
            <a:pPr/>
            <a:r>
              <a:t>DE</a:t>
            </a:r>
          </a:p>
          <a:p>
            <a:pPr/>
            <a:r>
              <a:t>Montaje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2017-04-23 21:35:11.jpg" descr="IMAGE 2017-04-23 21:35: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533" y="1483748"/>
            <a:ext cx="5089579" cy="6786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 2017-04-23 21:35:12.jpg" descr="IMAGE 2017-04-23 21:35: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2395" y="1476026"/>
            <a:ext cx="5101162" cy="680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